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76" r:id="rId3"/>
    <p:sldId id="277" r:id="rId4"/>
    <p:sldId id="258" r:id="rId5"/>
    <p:sldId id="272" r:id="rId6"/>
    <p:sldId id="273" r:id="rId7"/>
    <p:sldId id="274" r:id="rId8"/>
    <p:sldId id="268" r:id="rId9"/>
    <p:sldId id="269" r:id="rId10"/>
    <p:sldId id="280" r:id="rId11"/>
    <p:sldId id="270" r:id="rId12"/>
    <p:sldId id="279" r:id="rId13"/>
    <p:sldId id="27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C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57" autoAdjust="0"/>
  </p:normalViewPr>
  <p:slideViewPr>
    <p:cSldViewPr snapToGrid="0" showGuides="1">
      <p:cViewPr varScale="1">
        <p:scale>
          <a:sx n="60" d="100"/>
          <a:sy n="60" d="100"/>
        </p:scale>
        <p:origin x="72" y="11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D3CC4-E47A-4FFC-ADF1-297EBD8CBB59}" type="datetimeFigureOut">
              <a:rPr lang="en-CA" smtClean="0"/>
              <a:t>2020-04-14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82D4C-F1DC-4969-AE35-85CE14CB61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0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82D4C-F1DC-4969-AE35-85CE14CB616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0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nnersystem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1629"/>
            <a:ext cx="9144000" cy="2387600"/>
          </a:xfrm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清華大學資訊工程系</a:t>
            </a:r>
            <a:br>
              <a:rPr lang="en-CA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面試簡報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9016" y="4702628"/>
            <a:ext cx="5468983" cy="55517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受試者：板橋高中吳邦寧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47E7-6F9E-4357-96FF-5573F9DE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三、專案開發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633B-452C-45CF-8E16-EC976007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為什麼開發系統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超過九點不能畫單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早八的課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真的有人起得來嗎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614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7376-2D6F-497F-BCB3-DF05928A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四、科展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F830-6EE3-4A6C-8916-9BDC30B2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新北市中小學科展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午餐系統及分析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建置一套系統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預測未來會點多少餐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7768F-8806-482B-A7F6-32476B46A79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698" r="1699" b="1465"/>
          <a:stretch/>
        </p:blipFill>
        <p:spPr bwMode="auto">
          <a:xfrm>
            <a:off x="6615594" y="1599739"/>
            <a:ext cx="3447288" cy="49286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84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五、多元興趣</a:t>
            </a:r>
            <a:endParaRPr lang="en-US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參加經濟學奧林匹亞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選修經濟相關課程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indent="0">
              <a:buNone/>
            </a:pP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用反諷技巧吸引評審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/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736" r="1529" b="3698"/>
          <a:stretch/>
        </p:blipFill>
        <p:spPr>
          <a:xfrm rot="5400000">
            <a:off x="6266327" y="946617"/>
            <a:ext cx="3899647" cy="538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73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B4D2-42C5-437C-9C59-8AFFD81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未來展望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A0651-AD86-4262-A437-52134425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算法、資安競賽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ICPC/NCPC/ACM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金盾獎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將午餐系統推廣到各大學校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讓笨蛋改變世界！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90D989-7B4B-400E-975A-137054CE1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2" t="46110" r="37095" b="6028"/>
          <a:stretch/>
        </p:blipFill>
        <p:spPr bwMode="auto">
          <a:xfrm>
            <a:off x="9425831" y="1825625"/>
            <a:ext cx="1677596" cy="41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5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B05C-6DAD-4871-A680-BD00BA7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簡報結束，敬請指教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03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34A-62DA-4BD7-A7A2-AAFB9674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1107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個人簡介 </a:t>
            </a:r>
            <a:r>
              <a:rPr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</a:t>
            </a:r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吳邦寧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0E9C-57D8-4C10-946A-F2F17AF7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095591"/>
            <a:ext cx="5665237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板橋高中資訊社社長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「那個傳說中的笨蛋」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穿著賽亞人裝上台領獎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清大資工營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D2EF-F2A5-43BD-9EBA-EC800524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5"/>
          <a:stretch/>
        </p:blipFill>
        <p:spPr bwMode="auto">
          <a:xfrm>
            <a:off x="6705600" y="2032534"/>
            <a:ext cx="5143500" cy="39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11250-200F-42D9-A5FC-E4543133E42F}"/>
              </a:ext>
            </a:extLst>
          </p:cNvPr>
          <p:cNvSpPr txBox="1"/>
          <p:nvPr/>
        </p:nvSpPr>
        <p:spPr>
          <a:xfrm>
            <a:off x="6705600" y="56007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比賽頒獎盜攝留念</a:t>
            </a:r>
            <a:endParaRPr lang="en-CA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152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7595-1F7A-4E60-8D0B-C90F93ED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英文能力證照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TOEIC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dirty="0"/>
              <a:t>840</a:t>
            </a:r>
          </a:p>
          <a:p>
            <a:endParaRPr lang="en-US" altLang="zh-TW" dirty="0"/>
          </a:p>
          <a:p>
            <a:r>
              <a:rPr lang="en-US" altLang="zh-TW" dirty="0"/>
              <a:t>GEPT </a:t>
            </a: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中級初試通過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56" y="1484500"/>
            <a:ext cx="3025325" cy="428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11" y="1484500"/>
            <a:ext cx="3025326" cy="428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9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興趣、專長</a:t>
            </a:r>
            <a:endParaRPr lang="en-US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多元發展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914F-0271-499C-9180-E3CE14C0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一、演算法檢定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91AE-395F-432E-9EAF-102E62D5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CPE</a:t>
            </a:r>
          </a:p>
          <a:p>
            <a:pPr lvl="1"/>
            <a:r>
              <a:rPr lang="en-CA" dirty="0"/>
              <a:t>5/7 solved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中央資工畢業門檻兩倍以上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68696-3BF8-43E2-8087-594CE885E5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Apcs</a:t>
            </a:r>
            <a:endParaRPr lang="en-CA" dirty="0"/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概念：</a:t>
            </a:r>
            <a:r>
              <a:rPr lang="en-CA" dirty="0"/>
              <a:t>5/5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實作：</a:t>
            </a:r>
            <a:r>
              <a:rPr lang="en-CA" dirty="0"/>
              <a:t>4/5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4C78-BC93-4335-A43E-B8E42C9705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t="41828" r="55574" b="46040"/>
          <a:stretch/>
        </p:blipFill>
        <p:spPr bwMode="auto">
          <a:xfrm>
            <a:off x="6416040" y="3611632"/>
            <a:ext cx="5532102" cy="93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5B33D-BDB0-431D-9813-32D557DF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6" t="41651" r="30505" b="47565"/>
          <a:stretch/>
        </p:blipFill>
        <p:spPr>
          <a:xfrm>
            <a:off x="6416040" y="4929853"/>
            <a:ext cx="5532104" cy="86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D2E9ED-F8E1-48DE-BB5B-9DAC8FB32A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1938" r="4044" b="1362"/>
          <a:stretch/>
        </p:blipFill>
        <p:spPr>
          <a:xfrm rot="5400000">
            <a:off x="1892084" y="2687396"/>
            <a:ext cx="3073832" cy="4484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65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7ED1-5680-4F78-8838-54DB45D4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一、演算法競賽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C288-DD5D-4FA3-973C-F087E8E2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資訊學科能力競賽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全國三等獎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1851F-5E42-4891-9BAF-C2A2ABD98A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Npsc</a:t>
            </a:r>
            <a:r>
              <a:rPr lang="zh-TW" altLang="en-US" dirty="0"/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國中</a:t>
            </a:r>
            <a:r>
              <a:rPr lang="en-CA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lvl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全國第七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CB836-5A82-451B-948D-6F64720B3DE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2765" r="1494" b="1212"/>
          <a:stretch/>
        </p:blipFill>
        <p:spPr bwMode="auto">
          <a:xfrm rot="5400000">
            <a:off x="7322082" y="2190920"/>
            <a:ext cx="3420460" cy="482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045" r="807" b="1045"/>
          <a:stretch/>
        </p:blipFill>
        <p:spPr>
          <a:xfrm>
            <a:off x="1385047" y="2891440"/>
            <a:ext cx="2530903" cy="355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03A5-5408-409A-B3B1-C516A5E7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二、資訊安全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8C6D-1535-4B2A-8206-875B2BB87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成大</a:t>
            </a:r>
            <a:r>
              <a:rPr lang="en-CA" dirty="0"/>
              <a:t>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貓盃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全國第一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金盾獎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入圍決賽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CA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</a:t>
            </a:r>
            <a:endParaRPr lang="en-CA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CA" altLang="zh-TW" dirty="0"/>
              <a:t>Cryptography</a:t>
            </a:r>
          </a:p>
          <a:p>
            <a:pPr lvl="1"/>
            <a:r>
              <a:rPr lang="en-CA" altLang="zh-TW" dirty="0"/>
              <a:t>Web</a:t>
            </a:r>
            <a:r>
              <a:rPr lang="en-US" altLang="zh-TW" dirty="0"/>
              <a:t>/</a:t>
            </a:r>
            <a:r>
              <a:rPr lang="en-CA" altLang="zh-TW" dirty="0" err="1"/>
              <a:t>Misc</a:t>
            </a:r>
            <a:endParaRPr lang="en-CA" altLang="zh-TW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02025-35CE-4C84-904B-09A028265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1849882"/>
            <a:ext cx="5181600" cy="4351338"/>
          </a:xfrm>
        </p:spPr>
        <p:txBody>
          <a:bodyPr>
            <a:normAutofit/>
          </a:bodyPr>
          <a:lstStyle/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91F6E-7689-46B4-90F5-6C0D724456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7279" r="7053" b="4471"/>
          <a:stretch/>
        </p:blipFill>
        <p:spPr bwMode="auto">
          <a:xfrm rot="10800000">
            <a:off x="4835024" y="1920557"/>
            <a:ext cx="2831592" cy="41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 rot="10800000">
            <a:off x="8380692" y="1920557"/>
            <a:ext cx="2973108" cy="418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62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36AF-47B3-4304-A5A9-B04F3527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三、專案開發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7AF6-43A5-4AF2-A5AE-D2A89F661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午餐系統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CA" dirty="0">
                <a:hlinkClick r:id="rId3"/>
              </a:rPr>
              <a:t>https://dinnersystem.com</a:t>
            </a:r>
            <a:endParaRPr lang="en-CA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en-CA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TVBS</a:t>
            </a: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中天</a:t>
            </a:r>
            <a:endParaRPr lang="en-CA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聯合報</a:t>
            </a:r>
            <a:endParaRPr lang="en-CA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2E92-5937-4EA3-80DA-5BACBF6FD6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86" y="1463040"/>
            <a:ext cx="4248614" cy="235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1BC06-A28E-4F6B-994A-895CBCAFF4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44" t="14959" r="15854" b="21592"/>
          <a:stretch/>
        </p:blipFill>
        <p:spPr>
          <a:xfrm>
            <a:off x="7105186" y="4028347"/>
            <a:ext cx="4248614" cy="228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D34E-B265-4599-83CB-BE5FB8520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00" t="22667" r="36625" b="10805"/>
          <a:stretch/>
        </p:blipFill>
        <p:spPr>
          <a:xfrm>
            <a:off x="3252557" y="3227803"/>
            <a:ext cx="3615913" cy="308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09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37FC-0033-470F-82EC-E8B18ADC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三、專案開發</a:t>
            </a:r>
            <a:endParaRPr lang="en-CA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434779-7581-4E96-B259-12E97201D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506073"/>
              </p:ext>
            </p:extLst>
          </p:nvPr>
        </p:nvGraphicFramePr>
        <p:xfrm>
          <a:off x="896923" y="4568825"/>
          <a:ext cx="10515600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106036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8128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語言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用途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7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HTML + CSS + </a:t>
                      </a:r>
                      <a:r>
                        <a:rPr lang="en-CA" dirty="0" err="1"/>
                        <a:t>JQuery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Frontstage (For students)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69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Frontstage (For factories)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0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Plugin (For payments)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4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Php + 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Backstage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3124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DFD34B-29CB-4DDF-A797-C1342CAC3B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50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SQL Deadlock</a:t>
            </a:r>
          </a:p>
          <a:p>
            <a:r>
              <a:rPr lang="en-CA" dirty="0"/>
              <a:t>Async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系統分析、規劃需求、團隊合作</a:t>
            </a:r>
            <a:endParaRPr lang="en-CA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8494685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290</Words>
  <Application>Microsoft Office PowerPoint</Application>
  <PresentationFormat>Widescreen</PresentationFormat>
  <Paragraphs>97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Microsoft JhengHei</vt:lpstr>
      <vt:lpstr>Microsoft JhengHei</vt:lpstr>
      <vt:lpstr>Arial</vt:lpstr>
      <vt:lpstr>Calibri</vt:lpstr>
      <vt:lpstr>Century Gothic</vt:lpstr>
      <vt:lpstr>Melancholy abstract design template</vt:lpstr>
      <vt:lpstr>清華大學資訊工程系                             面試簡報</vt:lpstr>
      <vt:lpstr>個人簡介 – 吳邦寧</vt:lpstr>
      <vt:lpstr>英文能力證照</vt:lpstr>
      <vt:lpstr>興趣、專長</vt:lpstr>
      <vt:lpstr>一、演算法檢定</vt:lpstr>
      <vt:lpstr>一、演算法競賽</vt:lpstr>
      <vt:lpstr>二、資訊安全</vt:lpstr>
      <vt:lpstr>三、專案開發</vt:lpstr>
      <vt:lpstr>三、專案開發</vt:lpstr>
      <vt:lpstr>三、專案開發</vt:lpstr>
      <vt:lpstr>四、科展</vt:lpstr>
      <vt:lpstr>五、多元興趣</vt:lpstr>
      <vt:lpstr>未來展望</vt:lpstr>
      <vt:lpstr>簡報結束，敬請指教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中央大學面試簡報</dc:title>
  <dc:creator>Lawrence Wu</dc:creator>
  <cp:lastModifiedBy>Lawrence Wu</cp:lastModifiedBy>
  <cp:revision>97</cp:revision>
  <dcterms:created xsi:type="dcterms:W3CDTF">2019-11-24T13:51:17Z</dcterms:created>
  <dcterms:modified xsi:type="dcterms:W3CDTF">2020-04-14T15:54:30Z</dcterms:modified>
</cp:coreProperties>
</file>